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38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50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85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20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94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70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21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6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3847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30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43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667D-C420-4874-9444-198B330940A3}" type="datetimeFigureOut">
              <a:rPr lang="en-IN" smtClean="0"/>
              <a:t>20-11-2025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E7EAB76-7A5D-4B98-B905-79772B9CC884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75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655" y="802298"/>
            <a:ext cx="10482197" cy="2541431"/>
          </a:xfrm>
        </p:spPr>
        <p:txBody>
          <a:bodyPr/>
          <a:lstStyle/>
          <a:p>
            <a:r>
              <a:rPr lang="en-IN" dirty="0" smtClean="0"/>
              <a:t>      POLYGON RENDERING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67055" y="3842327"/>
            <a:ext cx="4487797" cy="1773382"/>
          </a:xfrm>
        </p:spPr>
        <p:txBody>
          <a:bodyPr>
            <a:noAutofit/>
          </a:bodyPr>
          <a:lstStyle/>
          <a:p>
            <a:r>
              <a:rPr lang="en-IN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Ms.P</a:t>
            </a:r>
            <a:r>
              <a:rPr lang="en-I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N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mahalakshmi</a:t>
            </a:r>
            <a:endParaRPr lang="en-IN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Assistant professor</a:t>
            </a:r>
          </a:p>
          <a:p>
            <a:r>
              <a:rPr lang="en-I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of computer science and engineering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4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CCF8-8003-FEE1-E533-3B39C208E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8474" y="1653308"/>
            <a:ext cx="11114201" cy="1810328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POLYGON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RENDERING TYPES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SHADING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GOURAUD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PHONG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SHADING</a:t>
            </a:r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63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1454B5-764C-F999-B668-BAC48D074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5" r="10947" b="2675"/>
          <a:stretch/>
        </p:blipFill>
        <p:spPr>
          <a:xfrm>
            <a:off x="0" y="1"/>
            <a:ext cx="12192000" cy="612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0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DDAF31-A410-782D-843A-467057C99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50" t="-1031" r="10335" b="1503"/>
          <a:stretch/>
        </p:blipFill>
        <p:spPr>
          <a:xfrm>
            <a:off x="0" y="-60171"/>
            <a:ext cx="12191999" cy="61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33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37901D-5FE3-DD19-A014-8F4C4CFEA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93" r="10154" b="1332"/>
          <a:stretch/>
        </p:blipFill>
        <p:spPr>
          <a:xfrm>
            <a:off x="0" y="0"/>
            <a:ext cx="12192000" cy="61368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6EC90F-D035-9B04-38FB-2561BDFDA161}"/>
              </a:ext>
            </a:extLst>
          </p:cNvPr>
          <p:cNvSpPr txBox="1"/>
          <p:nvPr/>
        </p:nvSpPr>
        <p:spPr>
          <a:xfrm>
            <a:off x="8399282" y="3429000"/>
            <a:ext cx="3195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effectLst/>
                <a:latin typeface="Google Sans"/>
              </a:rPr>
              <a:t>Interpolation is estimating or measuring an unknown quantity between two known quantities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5A761-3D75-30AC-D992-675E5015583F}"/>
              </a:ext>
            </a:extLst>
          </p:cNvPr>
          <p:cNvSpPr txBox="1"/>
          <p:nvPr/>
        </p:nvSpPr>
        <p:spPr>
          <a:xfrm>
            <a:off x="8008069" y="4506012"/>
            <a:ext cx="3978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effectLst/>
                <a:latin typeface="Google Sans"/>
              </a:rPr>
              <a:t>"One normal vector per vertex" means that </a:t>
            </a:r>
            <a:r>
              <a:rPr lang="en-US" sz="1600" dirty="0"/>
              <a:t>for each individual point (vertex) on a 3D mesh, there is a single vector that represents the direction perpendicular to the surface at that point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48700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52B6EC-5770-7771-522A-22EDF3428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7" r="10326" b="1268"/>
          <a:stretch/>
        </p:blipFill>
        <p:spPr>
          <a:xfrm>
            <a:off x="-6896" y="0"/>
            <a:ext cx="12198896" cy="610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788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75A6AD-1DD6-0624-797D-CA91E7AAA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4" r="9837" b="543"/>
          <a:stretch/>
        </p:blipFill>
        <p:spPr>
          <a:xfrm>
            <a:off x="-1" y="-22051"/>
            <a:ext cx="12192001" cy="616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122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67E2D7-542B-D2B2-9AE3-4AE8046D8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2" t="1991" r="10570" b="5256"/>
          <a:stretch/>
        </p:blipFill>
        <p:spPr>
          <a:xfrm>
            <a:off x="0" y="0"/>
            <a:ext cx="12192000" cy="6062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5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18DAF-88E5-F561-DC99-5364C50F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174" y="1798983"/>
            <a:ext cx="9613680" cy="1630017"/>
          </a:xfrm>
        </p:spPr>
        <p:txBody>
          <a:bodyPr/>
          <a:lstStyle/>
          <a:p>
            <a:r>
              <a:rPr lang="en-US" dirty="0"/>
              <a:t>THANK YOU!!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73601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119</TotalTime>
  <Words>31</Words>
  <Application>Microsoft Office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Google Sans</vt:lpstr>
      <vt:lpstr>Times New Roman</vt:lpstr>
      <vt:lpstr>Gallery</vt:lpstr>
      <vt:lpstr>      POLYGON RENDERING</vt:lpstr>
      <vt:lpstr>POLYGON RENDERING TYPES  CONSTANT SHADING  GOURAUD SHADING PHONG SHADING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POLYGON RENDERING</dc:title>
  <dc:creator>Jordan Abbu Raj</dc:creator>
  <cp:lastModifiedBy>DELL</cp:lastModifiedBy>
  <cp:revision>9</cp:revision>
  <dcterms:created xsi:type="dcterms:W3CDTF">2025-03-06T16:06:15Z</dcterms:created>
  <dcterms:modified xsi:type="dcterms:W3CDTF">2025-11-20T09:40:56Z</dcterms:modified>
</cp:coreProperties>
</file>